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446" r:id="rId5"/>
    <p:sldId id="482" r:id="rId6"/>
    <p:sldId id="494" r:id="rId7"/>
    <p:sldId id="493" r:id="rId8"/>
    <p:sldId id="489" r:id="rId9"/>
    <p:sldId id="483" r:id="rId10"/>
    <p:sldId id="490" r:id="rId11"/>
    <p:sldId id="495" r:id="rId12"/>
    <p:sldId id="485" r:id="rId13"/>
    <p:sldId id="488" r:id="rId14"/>
    <p:sldId id="486" r:id="rId15"/>
    <p:sldId id="496" r:id="rId16"/>
    <p:sldId id="487" r:id="rId17"/>
    <p:sldId id="484" r:id="rId18"/>
    <p:sldId id="497" r:id="rId19"/>
    <p:sldId id="49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72941-6733-44B8-80C4-5D834EC3797F}" v="1" dt="2023-03-14T19:59:42.12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18272941-6733-44B8-80C4-5D834EC3797F}"/>
    <pc:docChg chg="delSld modSld">
      <pc:chgData name="Stijn Weijermars" userId="2933e1d2-70ff-47b3-ad61-d61e32fda646" providerId="ADAL" clId="{18272941-6733-44B8-80C4-5D834EC3797F}" dt="2023-03-14T20:02:04.995" v="9" actId="47"/>
      <pc:docMkLst>
        <pc:docMk/>
      </pc:docMkLst>
      <pc:sldChg chg="del">
        <pc:chgData name="Stijn Weijermars" userId="2933e1d2-70ff-47b3-ad61-d61e32fda646" providerId="ADAL" clId="{18272941-6733-44B8-80C4-5D834EC3797F}" dt="2023-03-14T19:59:55.844" v="2" actId="47"/>
        <pc:sldMkLst>
          <pc:docMk/>
          <pc:sldMk cId="2705142554" sldId="256"/>
        </pc:sldMkLst>
      </pc:sldChg>
      <pc:sldChg chg="modSp mod">
        <pc:chgData name="Stijn Weijermars" userId="2933e1d2-70ff-47b3-ad61-d61e32fda646" providerId="ADAL" clId="{18272941-6733-44B8-80C4-5D834EC3797F}" dt="2023-03-14T19:59:52.312" v="1" actId="20577"/>
        <pc:sldMkLst>
          <pc:docMk/>
          <pc:sldMk cId="2152000617" sldId="446"/>
        </pc:sldMkLst>
        <pc:spChg chg="mod">
          <ac:chgData name="Stijn Weijermars" userId="2933e1d2-70ff-47b3-ad61-d61e32fda646" providerId="ADAL" clId="{18272941-6733-44B8-80C4-5D834EC3797F}" dt="2023-03-14T19:59:52.312" v="1" actId="20577"/>
          <ac:spMkLst>
            <pc:docMk/>
            <pc:sldMk cId="2152000617" sldId="446"/>
            <ac:spMk id="3" creationId="{ABE72CDF-C6A3-4017-AB9D-ADBFF17ADF57}"/>
          </ac:spMkLst>
        </pc:spChg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1984413581" sldId="449"/>
        </pc:sldMkLst>
      </pc:sldChg>
      <pc:sldChg chg="del">
        <pc:chgData name="Stijn Weijermars" userId="2933e1d2-70ff-47b3-ad61-d61e32fda646" providerId="ADAL" clId="{18272941-6733-44B8-80C4-5D834EC3797F}" dt="2023-03-14T20:00:03.570" v="3" actId="47"/>
        <pc:sldMkLst>
          <pc:docMk/>
          <pc:sldMk cId="4213487157" sldId="451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3588198636" sldId="456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2382734843" sldId="457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116141778" sldId="458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4096295829" sldId="460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828112363" sldId="461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289962591" sldId="462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2520462185" sldId="463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942332429" sldId="464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3599435199" sldId="465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2147413241" sldId="466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363177177" sldId="467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3254222380" sldId="468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753908399" sldId="478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2746783189" sldId="479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3003754011" sldId="480"/>
        </pc:sldMkLst>
      </pc:sldChg>
      <pc:sldChg chg="del">
        <pc:chgData name="Stijn Weijermars" userId="2933e1d2-70ff-47b3-ad61-d61e32fda646" providerId="ADAL" clId="{18272941-6733-44B8-80C4-5D834EC3797F}" dt="2023-03-14T20:02:04.995" v="9" actId="47"/>
        <pc:sldMkLst>
          <pc:docMk/>
          <pc:sldMk cId="3546716154" sldId="481"/>
        </pc:sldMkLst>
      </pc:sldChg>
      <pc:sldChg chg="modSp mod">
        <pc:chgData name="Stijn Weijermars" userId="2933e1d2-70ff-47b3-ad61-d61e32fda646" providerId="ADAL" clId="{18272941-6733-44B8-80C4-5D834EC3797F}" dt="2023-03-14T20:01:52.716" v="7" actId="1076"/>
        <pc:sldMkLst>
          <pc:docMk/>
          <pc:sldMk cId="445919578" sldId="484"/>
        </pc:sldMkLst>
        <pc:picChg chg="mod">
          <ac:chgData name="Stijn Weijermars" userId="2933e1d2-70ff-47b3-ad61-d61e32fda646" providerId="ADAL" clId="{18272941-6733-44B8-80C4-5D834EC3797F}" dt="2023-03-14T20:01:52.716" v="7" actId="1076"/>
          <ac:picMkLst>
            <pc:docMk/>
            <pc:sldMk cId="445919578" sldId="484"/>
            <ac:picMk id="4" creationId="{5CE86DF9-A1CD-4D77-AD52-7CD1C8A99D9A}"/>
          </ac:picMkLst>
        </pc:picChg>
      </pc:sldChg>
      <pc:sldChg chg="modSp mod">
        <pc:chgData name="Stijn Weijermars" userId="2933e1d2-70ff-47b3-ad61-d61e32fda646" providerId="ADAL" clId="{18272941-6733-44B8-80C4-5D834EC3797F}" dt="2023-03-14T20:01:39.724" v="6" actId="1076"/>
        <pc:sldMkLst>
          <pc:docMk/>
          <pc:sldMk cId="206911405" sldId="487"/>
        </pc:sldMkLst>
        <pc:picChg chg="mod">
          <ac:chgData name="Stijn Weijermars" userId="2933e1d2-70ff-47b3-ad61-d61e32fda646" providerId="ADAL" clId="{18272941-6733-44B8-80C4-5D834EC3797F}" dt="2023-03-14T20:01:39.724" v="6" actId="1076"/>
          <ac:picMkLst>
            <pc:docMk/>
            <pc:sldMk cId="206911405" sldId="487"/>
            <ac:picMk id="4" creationId="{F38FE5CA-E710-4063-B8AC-23AF8161A806}"/>
          </ac:picMkLst>
        </pc:picChg>
      </pc:sldChg>
      <pc:sldChg chg="modSp mod">
        <pc:chgData name="Stijn Weijermars" userId="2933e1d2-70ff-47b3-ad61-d61e32fda646" providerId="ADAL" clId="{18272941-6733-44B8-80C4-5D834EC3797F}" dt="2023-03-14T20:00:41.156" v="5" actId="1076"/>
        <pc:sldMkLst>
          <pc:docMk/>
          <pc:sldMk cId="2361553118" sldId="489"/>
        </pc:sldMkLst>
        <pc:picChg chg="mod">
          <ac:chgData name="Stijn Weijermars" userId="2933e1d2-70ff-47b3-ad61-d61e32fda646" providerId="ADAL" clId="{18272941-6733-44B8-80C4-5D834EC3797F}" dt="2023-03-14T20:00:41.156" v="5" actId="1076"/>
          <ac:picMkLst>
            <pc:docMk/>
            <pc:sldMk cId="2361553118" sldId="489"/>
            <ac:picMk id="4" creationId="{31FBC687-25B1-4C85-8107-1CA2024D0EF9}"/>
          </ac:picMkLst>
        </pc:picChg>
      </pc:sldChg>
      <pc:sldChg chg="modSp mod">
        <pc:chgData name="Stijn Weijermars" userId="2933e1d2-70ff-47b3-ad61-d61e32fda646" providerId="ADAL" clId="{18272941-6733-44B8-80C4-5D834EC3797F}" dt="2023-03-14T20:01:57.108" v="8" actId="1076"/>
        <pc:sldMkLst>
          <pc:docMk/>
          <pc:sldMk cId="555946742" sldId="497"/>
        </pc:sldMkLst>
        <pc:picChg chg="mod">
          <ac:chgData name="Stijn Weijermars" userId="2933e1d2-70ff-47b3-ad61-d61e32fda646" providerId="ADAL" clId="{18272941-6733-44B8-80C4-5D834EC3797F}" dt="2023-03-14T20:01:57.108" v="8" actId="1076"/>
          <ac:picMkLst>
            <pc:docMk/>
            <pc:sldMk cId="555946742" sldId="497"/>
            <ac:picMk id="4" creationId="{3AF8FD15-0EDB-4300-BF61-614A8FF0E34E}"/>
          </ac:picMkLst>
        </pc:picChg>
      </pc:sldChg>
      <pc:sldMasterChg chg="delSldLayout">
        <pc:chgData name="Stijn Weijermars" userId="2933e1d2-70ff-47b3-ad61-d61e32fda646" providerId="ADAL" clId="{18272941-6733-44B8-80C4-5D834EC3797F}" dt="2023-03-14T20:02:04.995" v="9" actId="47"/>
        <pc:sldMasterMkLst>
          <pc:docMk/>
          <pc:sldMasterMk cId="3996255573" sldId="2147483648"/>
        </pc:sldMasterMkLst>
        <pc:sldLayoutChg chg="del">
          <pc:chgData name="Stijn Weijermars" userId="2933e1d2-70ff-47b3-ad61-d61e32fda646" providerId="ADAL" clId="{18272941-6733-44B8-80C4-5D834EC3797F}" dt="2023-03-14T20:02:04.995" v="9" actId="47"/>
          <pc:sldLayoutMkLst>
            <pc:docMk/>
            <pc:sldMasterMk cId="3996255573" sldId="2147483648"/>
            <pc:sldLayoutMk cId="729766674" sldId="2147483653"/>
          </pc:sldLayoutMkLst>
        </pc:sldLayoutChg>
        <pc:sldLayoutChg chg="del">
          <pc:chgData name="Stijn Weijermars" userId="2933e1d2-70ff-47b3-ad61-d61e32fda646" providerId="ADAL" clId="{18272941-6733-44B8-80C4-5D834EC3797F}" dt="2023-03-14T20:02:04.995" v="9" actId="47"/>
          <pc:sldLayoutMkLst>
            <pc:docMk/>
            <pc:sldMasterMk cId="3996255573" sldId="2147483648"/>
            <pc:sldLayoutMk cId="1307472621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14-3-2023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2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14-3-2023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R2G_ci3bwO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40stedennetwerk.nl/files/2019-06/publicatie-Rol-van-Gemeenten-bij-aanleggen-warmtenetten.pdf" TargetMode="External"/><Relationship Id="rId2" Type="http://schemas.openxmlformats.org/officeDocument/2006/relationships/hyperlink" Target="https://www.pbl.nl/sites/default/files/downloads/pbl-2017-toekomstbeeld-klimaatneutrale-warmtenetten-in-nederland-1926_0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ier.nu/themas/investeren-in-je-huis/voor-en-nadelen-van-een-warmte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3 </a:t>
            </a:r>
          </a:p>
          <a:p>
            <a:pPr marL="0" indent="0" algn="ctr">
              <a:buNone/>
            </a:pPr>
            <a:r>
              <a:rPr lang="nl-NL" dirty="0"/>
              <a:t>IBS De community verbonden</a:t>
            </a:r>
          </a:p>
          <a:p>
            <a:pPr marL="0" indent="0" algn="ctr">
              <a:buNone/>
            </a:pPr>
            <a:r>
              <a:rPr lang="nl-NL" sz="2400" dirty="0"/>
              <a:t>Les 3 Warmtenetten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90C67A7-4291-44D9-AF6A-87293DEC4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348" y="508201"/>
            <a:ext cx="9673652" cy="63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2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4C4F3FD-2712-461C-BBFD-BF1E37188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035" y="117682"/>
            <a:ext cx="7684311" cy="61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4BA03-F50D-4433-A9E2-3EF5DCED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Vraag en aanbod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88B79E-A491-4A47-BA2F-58347CE8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83" y="1410558"/>
            <a:ext cx="10392282" cy="31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A2FFE-3DC5-40EB-8179-329B50D1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38FE5CA-E710-4063-B8AC-23AF8161A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366" y="980728"/>
            <a:ext cx="9760059" cy="4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35A432-2AED-4DF1-BEF3-BC59ED4D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5478092"/>
            <a:ext cx="8846773" cy="648072"/>
          </a:xfrm>
        </p:spPr>
        <p:txBody>
          <a:bodyPr>
            <a:normAutofit/>
          </a:bodyPr>
          <a:lstStyle/>
          <a:p>
            <a:r>
              <a:rPr lang="nl-NL" sz="1800" dirty="0">
                <a:hlinkClick r:id="rId2"/>
              </a:rPr>
              <a:t>https://youtu.be/R2G_ci3bwOs</a:t>
            </a:r>
            <a:r>
              <a:rPr lang="nl-NL" sz="1800" dirty="0"/>
              <a:t> </a:t>
            </a:r>
          </a:p>
        </p:txBody>
      </p:sp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5CE86DF9-A1CD-4D77-AD52-7CD1C8A9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66" y="332656"/>
            <a:ext cx="9136655" cy="51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1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AF8FD15-0EDB-4300-BF61-614A8FF0E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18361" cy="69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46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60175-9AEE-4FA4-A3D7-5C61AB0C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645" y="407800"/>
            <a:ext cx="8860565" cy="648072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A92AE9-4823-49E0-BA0A-CC7506CB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Toekomstbeeld </a:t>
            </a:r>
            <a:r>
              <a:rPr lang="nl-NL" dirty="0" err="1"/>
              <a:t>Klimaatneutrale</a:t>
            </a:r>
            <a:r>
              <a:rPr lang="nl-NL" dirty="0"/>
              <a:t> warmtenetten in Nederland</a:t>
            </a:r>
          </a:p>
          <a:p>
            <a:pPr lvl="1"/>
            <a:r>
              <a:rPr lang="nl-NL" dirty="0"/>
              <a:t>Lees de volgende hoofdstukken: 2, 4 &amp; 7</a:t>
            </a:r>
          </a:p>
          <a:p>
            <a:pPr lvl="1"/>
            <a:r>
              <a:rPr lang="nl-NL" dirty="0">
                <a:hlinkClick r:id="rId2"/>
              </a:rPr>
              <a:t>https://www.pbl.nl/sites/default/files/downloads/pbl-2017-toekomstbeeld-klimaatneutrale-warmtenetten-in-nederland-1926_0.pdf</a:t>
            </a:r>
            <a:endParaRPr lang="nl-NL" dirty="0"/>
          </a:p>
          <a:p>
            <a:r>
              <a:rPr lang="nl-NL" dirty="0"/>
              <a:t>Achtergrondinformatie:</a:t>
            </a:r>
          </a:p>
          <a:p>
            <a:pPr lvl="1"/>
            <a:r>
              <a:rPr lang="nl-NL" dirty="0">
                <a:hlinkClick r:id="rId3"/>
              </a:rPr>
              <a:t>https://www.g40stedennetwerk.nl/files/2019-06/publicatie-Rol-van-Gemeenten-bij-aanleggen-warmtenetten.pdf</a:t>
            </a:r>
            <a:endParaRPr lang="nl-NL" dirty="0"/>
          </a:p>
          <a:p>
            <a:pPr lvl="1"/>
            <a:r>
              <a:rPr lang="nl-NL" dirty="0">
                <a:hlinkClick r:id="rId4"/>
              </a:rPr>
              <a:t>https://www.hier.nu/themas/investeren-in-je-huis/voor-en-nadelen-van-een-warmtenet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696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2A51-E97D-4138-A588-A371AF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Warmtenetten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95DDE-B092-432D-B128-A6746334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dat ?</a:t>
            </a:r>
          </a:p>
        </p:txBody>
      </p:sp>
    </p:spTree>
    <p:extLst>
      <p:ext uri="{BB962C8B-B14F-4D97-AF65-F5344CB8AC3E}">
        <p14:creationId xmlns:p14="http://schemas.microsoft.com/office/powerpoint/2010/main" val="388242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2A51-E97D-4138-A588-A371AF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Warmtenetten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95DDE-B092-432D-B128-A6746334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Zijn ze nog relevant in de toekomst?</a:t>
            </a:r>
          </a:p>
        </p:txBody>
      </p:sp>
    </p:spTree>
    <p:extLst>
      <p:ext uri="{BB962C8B-B14F-4D97-AF65-F5344CB8AC3E}">
        <p14:creationId xmlns:p14="http://schemas.microsoft.com/office/powerpoint/2010/main" val="265735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CA33C-1400-4A8C-A532-B4B7B33E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Naar 2050!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0A0ED1E-7844-4E3A-AE5E-06485F830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479" y="1371062"/>
            <a:ext cx="8847137" cy="23624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7AE7C83-6833-4EB9-9405-8C40921C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690" y="3733531"/>
            <a:ext cx="3476625" cy="22764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FFF4B4-8520-4284-AC69-02305ACDE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067" y="3564848"/>
            <a:ext cx="3838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9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1FBC687-25B1-4C85-8107-1CA2024D0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074" y="-851"/>
            <a:ext cx="7694951" cy="68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53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B44D9-5C5A-4AC0-84E0-10A6AEA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Hoe werkt een warmtenet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E27E8B5-F446-4195-8FA0-61C055841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373" y="980728"/>
            <a:ext cx="9328866" cy="47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9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F4611E1-79F7-42BF-9FB1-C989F0520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399" y="192634"/>
            <a:ext cx="5536208" cy="65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7C889-0B33-4808-A190-8418EBCE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Energiebronnen van warmtenetten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B2AB4C0-64E3-49F5-9F0F-ECA17023B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980728"/>
            <a:ext cx="8389806" cy="50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1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73702-422B-4AAC-8486-41D08F14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Totale warmtevraag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B47EE53-BBC5-4A4B-ADA0-3FDA8F3A4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361" y="1173123"/>
            <a:ext cx="8966670" cy="40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15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042BA0-5779-4559-897B-B24027266962}">
  <ds:schemaRefs>
    <ds:schemaRef ds:uri="2c4f0c93-2979-4f27-aab2-70de95932352"/>
    <ds:schemaRef ds:uri="c6f82ce1-f6df-49a5-8b49-cf8409a27a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2c4f0c93-2979-4f27-aab2-70de95932352"/>
    <ds:schemaRef ds:uri="34354c1b-6b8c-435b-ad50-990538c19557"/>
    <ds:schemaRef ds:uri="47a28104-336f-447d-946e-e305ac2bcd47"/>
    <ds:schemaRef ds:uri="c6f82ce1-f6df-49a5-8b49-cf8409a27a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115</Words>
  <Application>Microsoft Office PowerPoint</Application>
  <PresentationFormat>Breedbeeld</PresentationFormat>
  <Paragraphs>21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Warmtenetten</vt:lpstr>
      <vt:lpstr>Warmtenetten</vt:lpstr>
      <vt:lpstr>Naar 2050!</vt:lpstr>
      <vt:lpstr>PowerPoint-presentatie</vt:lpstr>
      <vt:lpstr>Hoe werkt een warmtenet</vt:lpstr>
      <vt:lpstr>PowerPoint-presentatie</vt:lpstr>
      <vt:lpstr>Energiebronnen van warmtenetten</vt:lpstr>
      <vt:lpstr>Totale warmtevraag</vt:lpstr>
      <vt:lpstr>PowerPoint-presentatie</vt:lpstr>
      <vt:lpstr>PowerPoint-presentatie</vt:lpstr>
      <vt:lpstr>Vraag en aanbod</vt:lpstr>
      <vt:lpstr>PowerPoint-presentatie</vt:lpstr>
      <vt:lpstr>PowerPoint-presentatie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Stijn Weijermars</cp:lastModifiedBy>
  <cp:revision>3</cp:revision>
  <dcterms:created xsi:type="dcterms:W3CDTF">2021-07-07T07:37:45Z</dcterms:created>
  <dcterms:modified xsi:type="dcterms:W3CDTF">2023-03-14T20:02:09Z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TriggerFlowInfo">
    <vt:lpwstr/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